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6119813" cy="3600450"/>
  <p:notesSz cx="6858000" cy="9144000"/>
  <p:defaultTextStyle>
    <a:defPPr>
      <a:defRPr lang="en-US"/>
    </a:defPPr>
    <a:lvl1pPr marL="0" algn="l" defTabSz="466527" rtl="0" eaLnBrk="1" latinLnBrk="0" hangingPunct="1">
      <a:defRPr sz="918" kern="1200">
        <a:solidFill>
          <a:schemeClr val="tx1"/>
        </a:solidFill>
        <a:latin typeface="+mn-lt"/>
        <a:ea typeface="+mn-ea"/>
        <a:cs typeface="+mn-cs"/>
      </a:defRPr>
    </a:lvl1pPr>
    <a:lvl2pPr marL="233263" algn="l" defTabSz="466527" rtl="0" eaLnBrk="1" latinLnBrk="0" hangingPunct="1">
      <a:defRPr sz="918" kern="1200">
        <a:solidFill>
          <a:schemeClr val="tx1"/>
        </a:solidFill>
        <a:latin typeface="+mn-lt"/>
        <a:ea typeface="+mn-ea"/>
        <a:cs typeface="+mn-cs"/>
      </a:defRPr>
    </a:lvl2pPr>
    <a:lvl3pPr marL="466527" algn="l" defTabSz="466527" rtl="0" eaLnBrk="1" latinLnBrk="0" hangingPunct="1">
      <a:defRPr sz="918" kern="1200">
        <a:solidFill>
          <a:schemeClr val="tx1"/>
        </a:solidFill>
        <a:latin typeface="+mn-lt"/>
        <a:ea typeface="+mn-ea"/>
        <a:cs typeface="+mn-cs"/>
      </a:defRPr>
    </a:lvl3pPr>
    <a:lvl4pPr marL="699790" algn="l" defTabSz="466527" rtl="0" eaLnBrk="1" latinLnBrk="0" hangingPunct="1">
      <a:defRPr sz="918" kern="1200">
        <a:solidFill>
          <a:schemeClr val="tx1"/>
        </a:solidFill>
        <a:latin typeface="+mn-lt"/>
        <a:ea typeface="+mn-ea"/>
        <a:cs typeface="+mn-cs"/>
      </a:defRPr>
    </a:lvl4pPr>
    <a:lvl5pPr marL="933054" algn="l" defTabSz="466527" rtl="0" eaLnBrk="1" latinLnBrk="0" hangingPunct="1">
      <a:defRPr sz="918" kern="1200">
        <a:solidFill>
          <a:schemeClr val="tx1"/>
        </a:solidFill>
        <a:latin typeface="+mn-lt"/>
        <a:ea typeface="+mn-ea"/>
        <a:cs typeface="+mn-cs"/>
      </a:defRPr>
    </a:lvl5pPr>
    <a:lvl6pPr marL="1166317" algn="l" defTabSz="466527" rtl="0" eaLnBrk="1" latinLnBrk="0" hangingPunct="1">
      <a:defRPr sz="918" kern="1200">
        <a:solidFill>
          <a:schemeClr val="tx1"/>
        </a:solidFill>
        <a:latin typeface="+mn-lt"/>
        <a:ea typeface="+mn-ea"/>
        <a:cs typeface="+mn-cs"/>
      </a:defRPr>
    </a:lvl6pPr>
    <a:lvl7pPr marL="1399581" algn="l" defTabSz="466527" rtl="0" eaLnBrk="1" latinLnBrk="0" hangingPunct="1">
      <a:defRPr sz="918" kern="1200">
        <a:solidFill>
          <a:schemeClr val="tx1"/>
        </a:solidFill>
        <a:latin typeface="+mn-lt"/>
        <a:ea typeface="+mn-ea"/>
        <a:cs typeface="+mn-cs"/>
      </a:defRPr>
    </a:lvl7pPr>
    <a:lvl8pPr marL="1632844" algn="l" defTabSz="466527" rtl="0" eaLnBrk="1" latinLnBrk="0" hangingPunct="1">
      <a:defRPr sz="918" kern="1200">
        <a:solidFill>
          <a:schemeClr val="tx1"/>
        </a:solidFill>
        <a:latin typeface="+mn-lt"/>
        <a:ea typeface="+mn-ea"/>
        <a:cs typeface="+mn-cs"/>
      </a:defRPr>
    </a:lvl8pPr>
    <a:lvl9pPr marL="1866108" algn="l" defTabSz="466527" rtl="0" eaLnBrk="1" latinLnBrk="0" hangingPunct="1">
      <a:defRPr sz="9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4" userDrawn="1">
          <p15:clr>
            <a:srgbClr val="A4A3A4"/>
          </p15:clr>
        </p15:guide>
        <p15:guide id="2" pos="19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942" y="162"/>
      </p:cViewPr>
      <p:guideLst>
        <p:guide orient="horz" pos="1134"/>
        <p:guide pos="19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60B1-6E8F-4241-9867-50CB96943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977" y="589241"/>
            <a:ext cx="4589860" cy="1253490"/>
          </a:xfrm>
        </p:spPr>
        <p:txBody>
          <a:bodyPr anchor="b"/>
          <a:lstStyle>
            <a:lvl1pPr algn="ctr">
              <a:defRPr sz="30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78595C-DBFD-4E88-9C8B-5F82D2BA4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977" y="1891070"/>
            <a:ext cx="4589860" cy="869275"/>
          </a:xfrm>
        </p:spPr>
        <p:txBody>
          <a:bodyPr/>
          <a:lstStyle>
            <a:lvl1pPr marL="0" indent="0" algn="ctr">
              <a:buNone/>
              <a:defRPr sz="1205"/>
            </a:lvl1pPr>
            <a:lvl2pPr marL="229514" indent="0" algn="ctr">
              <a:buNone/>
              <a:defRPr sz="1004"/>
            </a:lvl2pPr>
            <a:lvl3pPr marL="459029" indent="0" algn="ctr">
              <a:buNone/>
              <a:defRPr sz="904"/>
            </a:lvl3pPr>
            <a:lvl4pPr marL="688543" indent="0" algn="ctr">
              <a:buNone/>
              <a:defRPr sz="803"/>
            </a:lvl4pPr>
            <a:lvl5pPr marL="918058" indent="0" algn="ctr">
              <a:buNone/>
              <a:defRPr sz="803"/>
            </a:lvl5pPr>
            <a:lvl6pPr marL="1147572" indent="0" algn="ctr">
              <a:buNone/>
              <a:defRPr sz="803"/>
            </a:lvl6pPr>
            <a:lvl7pPr marL="1377086" indent="0" algn="ctr">
              <a:buNone/>
              <a:defRPr sz="803"/>
            </a:lvl7pPr>
            <a:lvl8pPr marL="1606601" indent="0" algn="ctr">
              <a:buNone/>
              <a:defRPr sz="803"/>
            </a:lvl8pPr>
            <a:lvl9pPr marL="1836115" indent="0" algn="ctr">
              <a:buNone/>
              <a:defRPr sz="80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EBEC9-00D5-48F2-BD19-E8FD7D97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50D32-0453-4708-8C30-95FE35E7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FA160-700B-4A5D-8815-7995FE11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7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97AAC-994C-48E5-A7E7-105EA615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3435D-06E1-4331-95BB-77C872F17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4DEA9-D8C8-413C-9D7B-3BF5F240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7593E-B1CA-414A-BDB4-EF45F8560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F4EB2-84CE-4BFC-B4D2-F8A86D07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1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F38D2-083B-45D4-A90B-808D04D6D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379491" y="191691"/>
            <a:ext cx="1319585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32489-A211-4A7E-BFC2-9F7FB53AF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0737" y="191691"/>
            <a:ext cx="3882256" cy="305121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C7402-7214-45FE-BE3C-074E0922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BFDFB-FDCB-4AC3-999A-CB9B33E9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2D335-618F-4D41-B4A7-E46156633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1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F32D-BB44-48B4-8F62-0874E896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0F9C-D2FF-47C7-8E78-ADA0A5D9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17055-7F70-47F4-82F3-84652711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F1B5A-E466-4AFE-B585-EFA1B6F4C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24B29-70B8-42E2-9D63-6EB3965B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2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CEDF-427C-4083-8398-D6882E2C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50" y="897613"/>
            <a:ext cx="5278339" cy="1497687"/>
          </a:xfrm>
        </p:spPr>
        <p:txBody>
          <a:bodyPr anchor="b"/>
          <a:lstStyle>
            <a:lvl1pPr>
              <a:defRPr sz="30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3F73A-0A8A-4610-950C-B991B9BCC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50" y="2409468"/>
            <a:ext cx="5278339" cy="787598"/>
          </a:xfrm>
        </p:spPr>
        <p:txBody>
          <a:bodyPr/>
          <a:lstStyle>
            <a:lvl1pPr marL="0" indent="0">
              <a:buNone/>
              <a:defRPr sz="1205">
                <a:solidFill>
                  <a:schemeClr val="tx1">
                    <a:tint val="75000"/>
                  </a:schemeClr>
                </a:solidFill>
              </a:defRPr>
            </a:lvl1pPr>
            <a:lvl2pPr marL="229514" indent="0">
              <a:buNone/>
              <a:defRPr sz="1004">
                <a:solidFill>
                  <a:schemeClr val="tx1">
                    <a:tint val="75000"/>
                  </a:schemeClr>
                </a:solidFill>
              </a:defRPr>
            </a:lvl2pPr>
            <a:lvl3pPr marL="459029" indent="0">
              <a:buNone/>
              <a:defRPr sz="904">
                <a:solidFill>
                  <a:schemeClr val="tx1">
                    <a:tint val="75000"/>
                  </a:schemeClr>
                </a:solidFill>
              </a:defRPr>
            </a:lvl3pPr>
            <a:lvl4pPr marL="688543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4pPr>
            <a:lvl5pPr marL="918058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5pPr>
            <a:lvl6pPr marL="1147572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6pPr>
            <a:lvl7pPr marL="1377086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7pPr>
            <a:lvl8pPr marL="1606601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8pPr>
            <a:lvl9pPr marL="1836115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E2574-4D65-4D82-9865-436E5634A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A7D9-6541-41B3-94DD-0AF71233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BBC2F-6382-4166-B393-F518D7E5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01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3577B-208B-4339-BA0E-108BB4D0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5A3D6-6CE4-4B35-88EC-637274EEA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737" y="958453"/>
            <a:ext cx="2600921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1026B-5411-4B93-BD72-74571EC7F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98155" y="958453"/>
            <a:ext cx="2600921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E7118-13D0-433F-B547-6C0064D6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43251-E4FB-4F85-ABFD-DA05AABC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8DFD-875E-4C66-903A-F34788A9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0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698D-8ED6-4402-8AFB-B7A80A0D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34" y="191691"/>
            <a:ext cx="5278339" cy="6959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76EBA-572E-4E36-BE18-6B1B1B692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534" y="882610"/>
            <a:ext cx="2588968" cy="432554"/>
          </a:xfrm>
        </p:spPr>
        <p:txBody>
          <a:bodyPr anchor="b"/>
          <a:lstStyle>
            <a:lvl1pPr marL="0" indent="0">
              <a:buNone/>
              <a:defRPr sz="1205" b="1"/>
            </a:lvl1pPr>
            <a:lvl2pPr marL="229514" indent="0">
              <a:buNone/>
              <a:defRPr sz="1004" b="1"/>
            </a:lvl2pPr>
            <a:lvl3pPr marL="459029" indent="0">
              <a:buNone/>
              <a:defRPr sz="904" b="1"/>
            </a:lvl3pPr>
            <a:lvl4pPr marL="688543" indent="0">
              <a:buNone/>
              <a:defRPr sz="803" b="1"/>
            </a:lvl4pPr>
            <a:lvl5pPr marL="918058" indent="0">
              <a:buNone/>
              <a:defRPr sz="803" b="1"/>
            </a:lvl5pPr>
            <a:lvl6pPr marL="1147572" indent="0">
              <a:buNone/>
              <a:defRPr sz="803" b="1"/>
            </a:lvl6pPr>
            <a:lvl7pPr marL="1377086" indent="0">
              <a:buNone/>
              <a:defRPr sz="803" b="1"/>
            </a:lvl7pPr>
            <a:lvl8pPr marL="1606601" indent="0">
              <a:buNone/>
              <a:defRPr sz="803" b="1"/>
            </a:lvl8pPr>
            <a:lvl9pPr marL="1836115" indent="0">
              <a:buNone/>
              <a:defRPr sz="80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0EE20-CCDB-4A26-98F9-14BD6F4EA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534" y="1315164"/>
            <a:ext cx="2588968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97F8F1-C920-49B7-A93B-612B8D618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98155" y="882610"/>
            <a:ext cx="2601718" cy="432554"/>
          </a:xfrm>
        </p:spPr>
        <p:txBody>
          <a:bodyPr anchor="b"/>
          <a:lstStyle>
            <a:lvl1pPr marL="0" indent="0">
              <a:buNone/>
              <a:defRPr sz="1205" b="1"/>
            </a:lvl1pPr>
            <a:lvl2pPr marL="229514" indent="0">
              <a:buNone/>
              <a:defRPr sz="1004" b="1"/>
            </a:lvl2pPr>
            <a:lvl3pPr marL="459029" indent="0">
              <a:buNone/>
              <a:defRPr sz="904" b="1"/>
            </a:lvl3pPr>
            <a:lvl4pPr marL="688543" indent="0">
              <a:buNone/>
              <a:defRPr sz="803" b="1"/>
            </a:lvl4pPr>
            <a:lvl5pPr marL="918058" indent="0">
              <a:buNone/>
              <a:defRPr sz="803" b="1"/>
            </a:lvl5pPr>
            <a:lvl6pPr marL="1147572" indent="0">
              <a:buNone/>
              <a:defRPr sz="803" b="1"/>
            </a:lvl6pPr>
            <a:lvl7pPr marL="1377086" indent="0">
              <a:buNone/>
              <a:defRPr sz="803" b="1"/>
            </a:lvl7pPr>
            <a:lvl8pPr marL="1606601" indent="0">
              <a:buNone/>
              <a:defRPr sz="803" b="1"/>
            </a:lvl8pPr>
            <a:lvl9pPr marL="1836115" indent="0">
              <a:buNone/>
              <a:defRPr sz="80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50300-0230-402F-A790-D49B1E041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098155" y="1315164"/>
            <a:ext cx="2601718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F3B0A-E7DE-47B4-ABD3-062B2288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322314-B667-49F2-BEAC-25847304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6A4B8-F0A5-4492-9F84-82228C18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8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672A-77C4-4657-A540-815696A5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F6DCE7-AC5E-457A-B058-64E31D22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782A6-1C93-430C-A524-4CEB9CC68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5916-B3F8-4F0B-958B-98925E81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5248C-63D1-43AA-9593-FDAF782F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84A07-F0E1-4DE0-96DC-885242F99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937DC-26F4-4C14-ACB9-4928604D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7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8A21-75F1-46F3-A97C-DA59980C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34" y="240030"/>
            <a:ext cx="1973799" cy="840105"/>
          </a:xfrm>
        </p:spPr>
        <p:txBody>
          <a:bodyPr anchor="b"/>
          <a:lstStyle>
            <a:lvl1pPr>
              <a:defRPr sz="160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F39D7-AE92-4788-B924-6EF5F8AA0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718" y="518398"/>
            <a:ext cx="3098155" cy="2558653"/>
          </a:xfrm>
        </p:spPr>
        <p:txBody>
          <a:bodyPr/>
          <a:lstStyle>
            <a:lvl1pPr>
              <a:defRPr sz="1606"/>
            </a:lvl1pPr>
            <a:lvl2pPr>
              <a:defRPr sz="1406"/>
            </a:lvl2pPr>
            <a:lvl3pPr>
              <a:defRPr sz="1205"/>
            </a:lvl3pPr>
            <a:lvl4pPr>
              <a:defRPr sz="1004"/>
            </a:lvl4pPr>
            <a:lvl5pPr>
              <a:defRPr sz="1004"/>
            </a:lvl5pPr>
            <a:lvl6pPr>
              <a:defRPr sz="1004"/>
            </a:lvl6pPr>
            <a:lvl7pPr>
              <a:defRPr sz="1004"/>
            </a:lvl7pPr>
            <a:lvl8pPr>
              <a:defRPr sz="1004"/>
            </a:lvl8pPr>
            <a:lvl9pPr>
              <a:defRPr sz="100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36DCE-BD96-4016-AAD5-0E86E3548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1534" y="1080135"/>
            <a:ext cx="1973799" cy="2001084"/>
          </a:xfrm>
        </p:spPr>
        <p:txBody>
          <a:bodyPr/>
          <a:lstStyle>
            <a:lvl1pPr marL="0" indent="0">
              <a:buNone/>
              <a:defRPr sz="803"/>
            </a:lvl1pPr>
            <a:lvl2pPr marL="229514" indent="0">
              <a:buNone/>
              <a:defRPr sz="703"/>
            </a:lvl2pPr>
            <a:lvl3pPr marL="459029" indent="0">
              <a:buNone/>
              <a:defRPr sz="602"/>
            </a:lvl3pPr>
            <a:lvl4pPr marL="688543" indent="0">
              <a:buNone/>
              <a:defRPr sz="502"/>
            </a:lvl4pPr>
            <a:lvl5pPr marL="918058" indent="0">
              <a:buNone/>
              <a:defRPr sz="502"/>
            </a:lvl5pPr>
            <a:lvl6pPr marL="1147572" indent="0">
              <a:buNone/>
              <a:defRPr sz="502"/>
            </a:lvl6pPr>
            <a:lvl7pPr marL="1377086" indent="0">
              <a:buNone/>
              <a:defRPr sz="502"/>
            </a:lvl7pPr>
            <a:lvl8pPr marL="1606601" indent="0">
              <a:buNone/>
              <a:defRPr sz="502"/>
            </a:lvl8pPr>
            <a:lvl9pPr marL="1836115" indent="0">
              <a:buNone/>
              <a:defRPr sz="5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5712E-D8B8-4DF8-BB3B-BBB54CC9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5B23D-C8FF-4973-860E-A62A58FBB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AEDF0-A007-470E-BBDC-B3C05845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AD7D-DECB-4C7F-A302-AFEC81DA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34" y="240030"/>
            <a:ext cx="1973799" cy="840105"/>
          </a:xfrm>
        </p:spPr>
        <p:txBody>
          <a:bodyPr anchor="b"/>
          <a:lstStyle>
            <a:lvl1pPr>
              <a:defRPr sz="160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1B0E6E-2F22-4C95-BCEA-D8885BFAE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601718" y="518398"/>
            <a:ext cx="3098155" cy="2558653"/>
          </a:xfrm>
        </p:spPr>
        <p:txBody>
          <a:bodyPr/>
          <a:lstStyle>
            <a:lvl1pPr marL="0" indent="0">
              <a:buNone/>
              <a:defRPr sz="1606"/>
            </a:lvl1pPr>
            <a:lvl2pPr marL="229514" indent="0">
              <a:buNone/>
              <a:defRPr sz="1406"/>
            </a:lvl2pPr>
            <a:lvl3pPr marL="459029" indent="0">
              <a:buNone/>
              <a:defRPr sz="1205"/>
            </a:lvl3pPr>
            <a:lvl4pPr marL="688543" indent="0">
              <a:buNone/>
              <a:defRPr sz="1004"/>
            </a:lvl4pPr>
            <a:lvl5pPr marL="918058" indent="0">
              <a:buNone/>
              <a:defRPr sz="1004"/>
            </a:lvl5pPr>
            <a:lvl6pPr marL="1147572" indent="0">
              <a:buNone/>
              <a:defRPr sz="1004"/>
            </a:lvl6pPr>
            <a:lvl7pPr marL="1377086" indent="0">
              <a:buNone/>
              <a:defRPr sz="1004"/>
            </a:lvl7pPr>
            <a:lvl8pPr marL="1606601" indent="0">
              <a:buNone/>
              <a:defRPr sz="1004"/>
            </a:lvl8pPr>
            <a:lvl9pPr marL="1836115" indent="0">
              <a:buNone/>
              <a:defRPr sz="100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1A677-FB4F-4323-8BE7-A05CC6CCF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1534" y="1080135"/>
            <a:ext cx="1973799" cy="2001084"/>
          </a:xfrm>
        </p:spPr>
        <p:txBody>
          <a:bodyPr/>
          <a:lstStyle>
            <a:lvl1pPr marL="0" indent="0">
              <a:buNone/>
              <a:defRPr sz="803"/>
            </a:lvl1pPr>
            <a:lvl2pPr marL="229514" indent="0">
              <a:buNone/>
              <a:defRPr sz="703"/>
            </a:lvl2pPr>
            <a:lvl3pPr marL="459029" indent="0">
              <a:buNone/>
              <a:defRPr sz="602"/>
            </a:lvl3pPr>
            <a:lvl4pPr marL="688543" indent="0">
              <a:buNone/>
              <a:defRPr sz="502"/>
            </a:lvl4pPr>
            <a:lvl5pPr marL="918058" indent="0">
              <a:buNone/>
              <a:defRPr sz="502"/>
            </a:lvl5pPr>
            <a:lvl6pPr marL="1147572" indent="0">
              <a:buNone/>
              <a:defRPr sz="502"/>
            </a:lvl6pPr>
            <a:lvl7pPr marL="1377086" indent="0">
              <a:buNone/>
              <a:defRPr sz="502"/>
            </a:lvl7pPr>
            <a:lvl8pPr marL="1606601" indent="0">
              <a:buNone/>
              <a:defRPr sz="502"/>
            </a:lvl8pPr>
            <a:lvl9pPr marL="1836115" indent="0">
              <a:buNone/>
              <a:defRPr sz="5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23692-CE62-4E17-9D43-93CA217C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CCB9A-E55A-470E-9BE2-636A836F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94AF2-0521-4BDE-97A1-2A22598B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9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A0DFC4-73AF-497F-91ED-97BFEE99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191691"/>
            <a:ext cx="5278339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9800A-BBB5-49A1-9C54-F51706C17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737" y="958453"/>
            <a:ext cx="5278339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79DC-619C-4058-9AFC-36E40F76A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737" y="3337084"/>
            <a:ext cx="137695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63B32-C859-4F89-9E30-748C457561E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5F894-E476-4911-BE30-78A403321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27188" y="3337084"/>
            <a:ext cx="2065437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E57EA-3487-4CB2-A501-C07426324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2118" y="3337084"/>
            <a:ext cx="137695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8FBB1-D374-49E1-BB1A-C6B2346F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9029" rtl="0" eaLnBrk="1" latinLnBrk="0" hangingPunct="1">
        <a:lnSpc>
          <a:spcPct val="90000"/>
        </a:lnSpc>
        <a:spcBef>
          <a:spcPct val="0"/>
        </a:spcBef>
        <a:buNone/>
        <a:defRPr sz="22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757" indent="-114757" algn="l" defTabSz="459029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1pPr>
      <a:lvl2pPr marL="344272" indent="-114757" algn="l" defTabSz="45902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2pPr>
      <a:lvl3pPr marL="573786" indent="-114757" algn="l" defTabSz="45902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1004" kern="1200">
          <a:solidFill>
            <a:schemeClr val="tx1"/>
          </a:solidFill>
          <a:latin typeface="+mn-lt"/>
          <a:ea typeface="+mn-ea"/>
          <a:cs typeface="+mn-cs"/>
        </a:defRPr>
      </a:lvl3pPr>
      <a:lvl4pPr marL="803300" indent="-114757" algn="l" defTabSz="45902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4" kern="1200">
          <a:solidFill>
            <a:schemeClr val="tx1"/>
          </a:solidFill>
          <a:latin typeface="+mn-lt"/>
          <a:ea typeface="+mn-ea"/>
          <a:cs typeface="+mn-cs"/>
        </a:defRPr>
      </a:lvl4pPr>
      <a:lvl5pPr marL="1032815" indent="-114757" algn="l" defTabSz="45902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4" kern="1200">
          <a:solidFill>
            <a:schemeClr val="tx1"/>
          </a:solidFill>
          <a:latin typeface="+mn-lt"/>
          <a:ea typeface="+mn-ea"/>
          <a:cs typeface="+mn-cs"/>
        </a:defRPr>
      </a:lvl5pPr>
      <a:lvl6pPr marL="1262329" indent="-114757" algn="l" defTabSz="45902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4" kern="1200">
          <a:solidFill>
            <a:schemeClr val="tx1"/>
          </a:solidFill>
          <a:latin typeface="+mn-lt"/>
          <a:ea typeface="+mn-ea"/>
          <a:cs typeface="+mn-cs"/>
        </a:defRPr>
      </a:lvl6pPr>
      <a:lvl7pPr marL="1491844" indent="-114757" algn="l" defTabSz="45902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4" kern="1200">
          <a:solidFill>
            <a:schemeClr val="tx1"/>
          </a:solidFill>
          <a:latin typeface="+mn-lt"/>
          <a:ea typeface="+mn-ea"/>
          <a:cs typeface="+mn-cs"/>
        </a:defRPr>
      </a:lvl7pPr>
      <a:lvl8pPr marL="1721358" indent="-114757" algn="l" defTabSz="45902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4" kern="1200">
          <a:solidFill>
            <a:schemeClr val="tx1"/>
          </a:solidFill>
          <a:latin typeface="+mn-lt"/>
          <a:ea typeface="+mn-ea"/>
          <a:cs typeface="+mn-cs"/>
        </a:defRPr>
      </a:lvl8pPr>
      <a:lvl9pPr marL="1950872" indent="-114757" algn="l" defTabSz="45902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9029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1pPr>
      <a:lvl2pPr marL="229514" algn="l" defTabSz="459029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2pPr>
      <a:lvl3pPr marL="459029" algn="l" defTabSz="459029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3pPr>
      <a:lvl4pPr marL="688543" algn="l" defTabSz="459029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4pPr>
      <a:lvl5pPr marL="918058" algn="l" defTabSz="459029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5pPr>
      <a:lvl6pPr marL="1147572" algn="l" defTabSz="459029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6pPr>
      <a:lvl7pPr marL="1377086" algn="l" defTabSz="459029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7pPr>
      <a:lvl8pPr marL="1606601" algn="l" defTabSz="459029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8pPr>
      <a:lvl9pPr marL="1836115" algn="l" defTabSz="459029" rtl="0" eaLnBrk="1" latinLnBrk="0" hangingPunct="1">
        <a:defRPr sz="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F44A36-DF97-4ED2-BE1A-1B339115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256" y="295964"/>
            <a:ext cx="1152000" cy="86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2742D-6271-4C04-A484-7B59C24D5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" y="295964"/>
            <a:ext cx="1152000" cy="86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9402D4-9D16-4DBF-A240-500CD6BAB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62" y="295964"/>
            <a:ext cx="1152000" cy="86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9BA2DB-5468-4298-8444-B8B7C77C2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860" y="295964"/>
            <a:ext cx="1152000" cy="86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4DAEA8-DD83-432A-BE5D-21286D207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" y="1497458"/>
            <a:ext cx="1152000" cy="86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10BDCE-1935-4D88-9388-45EEE3650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86" y="1497458"/>
            <a:ext cx="1152000" cy="86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AEFF3D-7DDC-46CE-8B16-378374C86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60" y="1497458"/>
            <a:ext cx="1152000" cy="86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D1619D-13EA-4809-9138-E472A08D3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56" y="1497458"/>
            <a:ext cx="1152000" cy="86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261105-E3C9-4291-A9A1-D7FE8D3580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52" y="1497458"/>
            <a:ext cx="1152000" cy="864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9D29185-F605-47DE-8DBF-F4151C715D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52" y="295964"/>
            <a:ext cx="1152000" cy="864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BB1A115-50ED-405F-9AF1-8C9A4B3DA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" y="2698952"/>
            <a:ext cx="1152000" cy="864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D82F9DB-0A1A-4B37-AE29-497FDA0CEE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60" y="2698952"/>
            <a:ext cx="1152000" cy="86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0E7720-0E0C-4081-9879-3A0A8E2A13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62" y="2698952"/>
            <a:ext cx="1152000" cy="864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17BEE67-4554-415E-B225-8506F9D80B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958" y="2698952"/>
            <a:ext cx="1152000" cy="864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67DB102-E4C8-4094-AA61-5AB288C82C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52" y="2698952"/>
            <a:ext cx="1152000" cy="864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D61709-C944-43D6-B274-3418AD1E1C56}"/>
              </a:ext>
            </a:extLst>
          </p:cNvPr>
          <p:cNvSpPr txBox="1"/>
          <p:nvPr/>
        </p:nvSpPr>
        <p:spPr>
          <a:xfrm>
            <a:off x="-50058" y="34354"/>
            <a:ext cx="2087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Outdoor view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ECE4CB-EE01-4830-9B52-E2F48B631896}"/>
              </a:ext>
            </a:extLst>
          </p:cNvPr>
          <p:cNvSpPr txBox="1"/>
          <p:nvPr/>
        </p:nvSpPr>
        <p:spPr>
          <a:xfrm>
            <a:off x="-50058" y="1235372"/>
            <a:ext cx="22990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Indoor w/ window view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01CE24-480B-4ADB-92C4-DB96F64B98E6}"/>
              </a:ext>
            </a:extLst>
          </p:cNvPr>
          <p:cNvSpPr txBox="1"/>
          <p:nvPr/>
        </p:nvSpPr>
        <p:spPr>
          <a:xfrm>
            <a:off x="-50058" y="2438757"/>
            <a:ext cx="22990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Indoor w/o window 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B27AB-C5E2-4CC4-B2D9-24E2A90AF989}"/>
              </a:ext>
            </a:extLst>
          </p:cNvPr>
          <p:cNvSpPr txBox="1"/>
          <p:nvPr/>
        </p:nvSpPr>
        <p:spPr>
          <a:xfrm>
            <a:off x="-43488" y="2657248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 = 0.203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857516-6400-44CA-BE97-499FCE5AB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86" y="294073"/>
            <a:ext cx="1152000" cy="864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5E7830-94C7-4AA3-8308-DCA7CAE99433}"/>
              </a:ext>
            </a:extLst>
          </p:cNvPr>
          <p:cNvSpPr txBox="1"/>
          <p:nvPr/>
        </p:nvSpPr>
        <p:spPr>
          <a:xfrm>
            <a:off x="-47378" y="258254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 = 0.365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7A80AA-B250-485D-8D69-057468B5AC51}"/>
              </a:ext>
            </a:extLst>
          </p:cNvPr>
          <p:cNvSpPr txBox="1"/>
          <p:nvPr/>
        </p:nvSpPr>
        <p:spPr>
          <a:xfrm>
            <a:off x="1191681" y="1454485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 = 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0.155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C39868-C71A-49A3-AFEA-7531B82E67FE}"/>
              </a:ext>
            </a:extLst>
          </p:cNvPr>
          <p:cNvSpPr txBox="1"/>
          <p:nvPr/>
        </p:nvSpPr>
        <p:spPr>
          <a:xfrm>
            <a:off x="-45704" y="1457349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 = 0.336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15462C-2274-4856-8C81-928D98C0C56F}"/>
              </a:ext>
            </a:extLst>
          </p:cNvPr>
          <p:cNvSpPr txBox="1"/>
          <p:nvPr/>
        </p:nvSpPr>
        <p:spPr>
          <a:xfrm>
            <a:off x="1187327" y="262513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 = 0.236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50DF29-B818-43FE-B394-884907D2109B}"/>
              </a:ext>
            </a:extLst>
          </p:cNvPr>
          <p:cNvSpPr txBox="1"/>
          <p:nvPr/>
        </p:nvSpPr>
        <p:spPr>
          <a:xfrm>
            <a:off x="3642214" y="256712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RMS = 0.094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659CDC-6AA7-485B-A71F-5A85441C8EE8}"/>
              </a:ext>
            </a:extLst>
          </p:cNvPr>
          <p:cNvSpPr txBox="1"/>
          <p:nvPr/>
        </p:nvSpPr>
        <p:spPr>
          <a:xfrm>
            <a:off x="2412233" y="2652258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RMS = 0.082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3ECBED-30E3-4DEA-9194-BB1A06418292}"/>
              </a:ext>
            </a:extLst>
          </p:cNvPr>
          <p:cNvSpPr txBox="1"/>
          <p:nvPr/>
        </p:nvSpPr>
        <p:spPr>
          <a:xfrm>
            <a:off x="1182830" y="2657248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RMS = 0.146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45161D-A4E8-47E4-B43C-2B908ECA1FF9}"/>
              </a:ext>
            </a:extLst>
          </p:cNvPr>
          <p:cNvSpPr txBox="1"/>
          <p:nvPr/>
        </p:nvSpPr>
        <p:spPr>
          <a:xfrm>
            <a:off x="2406533" y="256712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RMS = 0.147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9F6C5D-9E7B-42A8-9E63-781800A1FA18}"/>
              </a:ext>
            </a:extLst>
          </p:cNvPr>
          <p:cNvSpPr txBox="1"/>
          <p:nvPr/>
        </p:nvSpPr>
        <p:spPr>
          <a:xfrm>
            <a:off x="4877895" y="1457349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 = 0.003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FB9612-B702-4CE7-9E73-F9E508035926}"/>
              </a:ext>
            </a:extLst>
          </p:cNvPr>
          <p:cNvSpPr txBox="1"/>
          <p:nvPr/>
        </p:nvSpPr>
        <p:spPr>
          <a:xfrm>
            <a:off x="2418954" y="1454485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 = 0.124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0AF296-688D-4799-9F6B-C09D80476AAF}"/>
              </a:ext>
            </a:extLst>
          </p:cNvPr>
          <p:cNvSpPr txBox="1"/>
          <p:nvPr/>
        </p:nvSpPr>
        <p:spPr>
          <a:xfrm>
            <a:off x="3646430" y="1458993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 = 0.076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9454E9-9C6E-4027-8F55-DF7963812DDF}"/>
              </a:ext>
            </a:extLst>
          </p:cNvPr>
          <p:cNvSpPr txBox="1"/>
          <p:nvPr/>
        </p:nvSpPr>
        <p:spPr>
          <a:xfrm>
            <a:off x="3640736" y="2657015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RMS = 0.043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621A82-8D96-4BB2-B97D-226BA13DA093}"/>
              </a:ext>
            </a:extLst>
          </p:cNvPr>
          <p:cNvSpPr txBox="1"/>
          <p:nvPr/>
        </p:nvSpPr>
        <p:spPr>
          <a:xfrm>
            <a:off x="4873541" y="2652258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RMS = 0.017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0B2759-FD07-4157-9F80-41EBD6FF3F9C}"/>
              </a:ext>
            </a:extLst>
          </p:cNvPr>
          <p:cNvSpPr txBox="1"/>
          <p:nvPr/>
        </p:nvSpPr>
        <p:spPr>
          <a:xfrm>
            <a:off x="4877895" y="253426"/>
            <a:ext cx="797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RMS = 0.001</a:t>
            </a:r>
          </a:p>
        </p:txBody>
      </p:sp>
    </p:spTree>
    <p:extLst>
      <p:ext uri="{BB962C8B-B14F-4D97-AF65-F5344CB8AC3E}">
        <p14:creationId xmlns:p14="http://schemas.microsoft.com/office/powerpoint/2010/main" val="300485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Niloufar Tabandehsaravi</dc:creator>
  <cp:lastModifiedBy>Niloufar Tabandehsaravi</cp:lastModifiedBy>
  <cp:revision>12</cp:revision>
  <dcterms:created xsi:type="dcterms:W3CDTF">2024-11-27T12:11:03Z</dcterms:created>
  <dcterms:modified xsi:type="dcterms:W3CDTF">2024-12-09T14:01:39Z</dcterms:modified>
</cp:coreProperties>
</file>